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  <p:sldId id="257" r:id="rId3"/>
    <p:sldId id="258" r:id="rId4"/>
    <p:sldId id="264" r:id="rId5"/>
    <p:sldId id="259" r:id="rId6"/>
    <p:sldId id="265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3792" autoAdjust="0"/>
  </p:normalViewPr>
  <p:slideViewPr>
    <p:cSldViewPr>
      <p:cViewPr varScale="1">
        <p:scale>
          <a:sx n="59" d="100"/>
          <a:sy n="59" d="100"/>
        </p:scale>
        <p:origin x="868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2EF9EC-5E8E-5A81-D1B0-6E461B72F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BC565-4943-8DBD-2799-EC6394C8E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92AE92-9245-F295-8E75-2673ECE0A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C91B2-A806-4EE3-B293-D732FFDDA4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2713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DA2A13-23F0-AFB2-1C76-342C844BE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B83B4E-AE22-5E4B-EEF3-04D907410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5F31CA-55CC-2A0D-1AA1-CF65AB934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E91B2-7632-417A-A374-CD7466DE3C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6542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B909E6-7347-1348-CE88-8877CE0AD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81BA1E-58B2-8F18-1787-3918681DC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6D263A-2247-15D8-E8BB-A6E0CE80D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EDDB8-3CD6-43F4-8BDA-15627C5487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4812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9CB869-CDA3-CD01-7505-203D3048D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0C2CD3-1A87-857B-11D2-900696975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C8EC29-B050-5C62-DDD8-88D384A6D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21D62-D29C-4CC0-B961-7576CEDFCB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5671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629AE6-066C-4B29-20C9-91EAA3776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CC0869-68CF-882C-3C22-C486B7A49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FB5072-D02E-379E-8716-035F74E07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8E870-DAF6-4948-AA43-82B5E1E593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8322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6E1D1E7-FF60-7BA5-DCDF-12FBBD0AF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97BF50B-1A5A-AA53-B2C5-6E7C88344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5CACC3C-38C6-EC9A-38EA-3170B268F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6F1FD-E932-4603-86F2-E4717975B5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3680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9DD729E-B8DE-6C06-AD89-B77736A5E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E874FE7-915F-AB9A-6482-C9BE9DB0F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38B29D1-700F-8FC3-EE7D-5BB63F69B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84DAE-4C92-43DF-AC05-65713FF5AD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029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1FFDD51-BAAD-CBBF-A484-956F1B5DD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52C619F-79D6-7B8D-FDAE-1270EF1D9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9EC044B-ED68-8D92-4040-D62B6250E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DF1AC-8973-4210-B5D2-45420A352F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3510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A6392F9-600D-D3ED-D8A5-A2F445EC1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E6DD33A-E3FF-D31D-CA52-108D5287C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92DD806-ABC2-7375-113F-B23B5BE6F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5C476-26E8-4818-9B9F-8E39578FBE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3308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1FF1234-5272-2837-3596-339BC979E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6122786-9B3C-3527-3715-48AF4AC23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ACE5D8-72A7-5B51-8E9E-A63B4878E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35170-9886-4B60-BBD4-06F4585F88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0289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2B59274-D90B-C90C-0DE7-E2D991898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6715332-8AEF-5EDF-A4B9-12E83F77B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3405E31-0EBC-A0C5-951F-C9A132FAA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71D45-DAEC-4FC7-ABF9-BC4E71AF7A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4139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BAF80E2-B352-4D40-7E71-35B4FFA8EE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4D6EB55-BCEA-8BBB-605D-23D6459438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27BC18-795F-A4B8-BB7F-A27BCE51E1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B65CFD-5C49-0A6E-7A5C-7C0BA901F1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3642C2-81DD-93AC-9DD9-4E303103CD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08A115-9A18-4CF7-A53D-4B9A8D2A27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B121D6B-087A-540F-DC3E-4016FBA802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2816"/>
            <a:ext cx="9144000" cy="3816424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I have glorious tidings of Jesus to tell,</a:t>
            </a:r>
            <a:br>
              <a:rPr lang="en-AU" altLang="en-US" sz="4000" dirty="0"/>
            </a:br>
            <a:r>
              <a:rPr lang="en-AU" altLang="en-US" sz="4000" dirty="0"/>
              <a:t>How he unto me hath done all things well.</a:t>
            </a:r>
            <a:br>
              <a:rPr lang="en-AU" altLang="en-US" sz="4000" dirty="0"/>
            </a:br>
            <a:r>
              <a:rPr lang="en-AU" altLang="en-US" sz="4000" dirty="0"/>
              <a:t>And I love him for stooping, </a:t>
            </a:r>
            <a:br>
              <a:rPr lang="en-AU" altLang="en-US" sz="4000" dirty="0"/>
            </a:br>
            <a:r>
              <a:rPr lang="en-AU" altLang="en-US" sz="4000" dirty="0"/>
              <a:t>in sin when I fell,</a:t>
            </a:r>
            <a:br>
              <a:rPr lang="en-AU" altLang="en-US" sz="4000" dirty="0"/>
            </a:br>
            <a:r>
              <a:rPr lang="en-AU" altLang="en-US" sz="4000" dirty="0"/>
              <a:t>Where his strong arm of mercy did reach me.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83F53E2-D7A4-CA94-7E8A-8D1870DD68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1504" y="2132856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2000" dirty="0"/>
            </a:br>
            <a:r>
              <a:rPr lang="en-AU" altLang="en-US" sz="4000" dirty="0"/>
              <a:t>A wonderful Saviour is Jesus,</a:t>
            </a:r>
            <a:br>
              <a:rPr lang="en-AU" altLang="en-US" sz="4000" dirty="0"/>
            </a:br>
            <a:r>
              <a:rPr lang="en-AU" altLang="en-US" sz="4000" dirty="0"/>
              <a:t>Cleansing the soul, making it whole;</a:t>
            </a:r>
            <a:br>
              <a:rPr lang="en-AU" altLang="en-US" sz="4000" dirty="0"/>
            </a:br>
            <a:r>
              <a:rPr lang="en-AU" altLang="en-US" sz="4000" dirty="0"/>
              <a:t>A wonderful Saviour is Jesus,</a:t>
            </a:r>
            <a:br>
              <a:rPr lang="en-AU" altLang="en-US" sz="4000" dirty="0"/>
            </a:br>
            <a:r>
              <a:rPr lang="en-AU" altLang="en-US" sz="4000" dirty="0"/>
              <a:t>I've proved he is mighty to save.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BD92291-1963-50E7-7C46-D4A2EB5C51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40768"/>
            <a:ext cx="9144000" cy="3917032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dirty="0"/>
            </a:br>
            <a:r>
              <a:rPr lang="en-AU" altLang="en-US" sz="4000" dirty="0"/>
              <a:t>I have found that from fear </a:t>
            </a:r>
            <a:br>
              <a:rPr lang="en-AU" altLang="en-US" sz="4000" dirty="0"/>
            </a:br>
            <a:r>
              <a:rPr lang="en-AU" altLang="en-US" sz="4000" dirty="0"/>
              <a:t>he can freedom bestow,</a:t>
            </a:r>
            <a:br>
              <a:rPr lang="en-AU" altLang="en-US" sz="4000" dirty="0"/>
            </a:br>
            <a:r>
              <a:rPr lang="en-AU" altLang="en-US" sz="4000" dirty="0"/>
              <a:t>And over dark sorrow </a:t>
            </a:r>
            <a:br>
              <a:rPr lang="en-AU" altLang="en-US" sz="4000" dirty="0"/>
            </a:br>
            <a:r>
              <a:rPr lang="en-AU" altLang="en-US" sz="4000" dirty="0"/>
              <a:t>joy's radiance throw;</a:t>
            </a:r>
            <a:br>
              <a:rPr lang="en-AU" altLang="en-US" sz="4000" dirty="0"/>
            </a:br>
            <a:r>
              <a:rPr lang="en-AU" altLang="en-US" sz="4000" dirty="0"/>
              <a:t>As a friend he can cheer </a:t>
            </a:r>
            <a:br>
              <a:rPr lang="en-AU" altLang="en-US" sz="4000" dirty="0"/>
            </a:br>
            <a:r>
              <a:rPr lang="en-AU" altLang="en-US" sz="4000" dirty="0"/>
              <a:t>one in grief, this I know;</a:t>
            </a:r>
            <a:br>
              <a:rPr lang="en-AU" altLang="en-US" sz="4000" dirty="0"/>
            </a:br>
            <a:r>
              <a:rPr lang="en-AU" altLang="en-US" sz="4000" dirty="0"/>
              <a:t>He indeed is a wonderful Saviour.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83F53E2-D7A4-CA94-7E8A-8D1870DD68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1504" y="2132856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2000" dirty="0"/>
            </a:br>
            <a:r>
              <a:rPr lang="en-AU" altLang="en-US" sz="4000" dirty="0"/>
              <a:t>A wonderful Saviour is Jesus,</a:t>
            </a:r>
            <a:br>
              <a:rPr lang="en-AU" altLang="en-US" sz="4000" dirty="0"/>
            </a:br>
            <a:r>
              <a:rPr lang="en-AU" altLang="en-US" sz="4000" dirty="0"/>
              <a:t>Cleansing the soul, making it whole;</a:t>
            </a:r>
            <a:br>
              <a:rPr lang="en-AU" altLang="en-US" sz="4000" dirty="0"/>
            </a:br>
            <a:r>
              <a:rPr lang="en-AU" altLang="en-US" sz="4000" dirty="0"/>
              <a:t>A wonderful Saviour is Jesus,</a:t>
            </a:r>
            <a:br>
              <a:rPr lang="en-AU" altLang="en-US" sz="4000" dirty="0"/>
            </a:br>
            <a:r>
              <a:rPr lang="en-AU" altLang="en-US" sz="4000" dirty="0"/>
              <a:t>I've proved he is mighty to save.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48738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A5A7F7A-6260-0289-620A-6422798419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6792"/>
            <a:ext cx="9144000" cy="3701008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dirty="0"/>
            </a:br>
            <a:r>
              <a:rPr lang="en-AU" altLang="en-US" sz="4000" dirty="0"/>
              <a:t>I am glad that the blessings </a:t>
            </a:r>
            <a:br>
              <a:rPr lang="en-AU" altLang="en-US" sz="4000" dirty="0"/>
            </a:br>
            <a:r>
              <a:rPr lang="en-AU" altLang="en-US" sz="4000" dirty="0"/>
              <a:t>the Lord gives to me</a:t>
            </a:r>
            <a:br>
              <a:rPr lang="en-AU" altLang="en-US" sz="4000" dirty="0"/>
            </a:br>
            <a:r>
              <a:rPr lang="en-AU" altLang="en-US" sz="4000" dirty="0"/>
              <a:t>To all who will ask him are just as free;</a:t>
            </a:r>
            <a:br>
              <a:rPr lang="en-AU" altLang="en-US" sz="4000" dirty="0"/>
            </a:br>
            <a:r>
              <a:rPr lang="en-AU" altLang="en-US" sz="4000" dirty="0"/>
              <a:t>In his pity unmeasured </a:t>
            </a:r>
            <a:br>
              <a:rPr lang="en-AU" altLang="en-US" sz="4000" dirty="0"/>
            </a:br>
            <a:r>
              <a:rPr lang="en-AU" altLang="en-US" sz="4000" dirty="0"/>
              <a:t>he gracious will be</a:t>
            </a:r>
            <a:br>
              <a:rPr lang="en-AU" altLang="en-US" sz="4000" dirty="0"/>
            </a:br>
            <a:r>
              <a:rPr lang="en-AU" altLang="en-US" sz="4000" dirty="0"/>
              <a:t>Unto all who will seek his salvation.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83F53E2-D7A4-CA94-7E8A-8D1870DD68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1504" y="2132856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2000" dirty="0"/>
            </a:br>
            <a:r>
              <a:rPr lang="en-AU" altLang="en-US" sz="4000" dirty="0"/>
              <a:t>A wonderful Saviour is Jesus,</a:t>
            </a:r>
            <a:br>
              <a:rPr lang="en-AU" altLang="en-US" sz="4000" dirty="0"/>
            </a:br>
            <a:r>
              <a:rPr lang="en-AU" altLang="en-US" sz="4000" dirty="0"/>
              <a:t>Cleansing the soul, making it whole;</a:t>
            </a:r>
            <a:br>
              <a:rPr lang="en-AU" altLang="en-US" sz="4000" dirty="0"/>
            </a:br>
            <a:r>
              <a:rPr lang="en-AU" altLang="en-US" sz="4000" dirty="0"/>
              <a:t>A wonderful Saviour is Jesus,</a:t>
            </a:r>
            <a:br>
              <a:rPr lang="en-AU" altLang="en-US" sz="4000" dirty="0"/>
            </a:br>
            <a:r>
              <a:rPr lang="en-AU" altLang="en-US" sz="4000" dirty="0"/>
              <a:t>I've proved he is mighty to save.</a:t>
            </a:r>
          </a:p>
          <a:p>
            <a:endParaRPr lang="en-AU" dirty="0"/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B39A983A-791E-E9D3-1E43-EC1A25A923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6092825"/>
            <a:ext cx="259238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/>
              <a:t>I have glorious tidings of Jesus to tell	</a:t>
            </a:r>
          </a:p>
          <a:p>
            <a:pPr eaLnBrk="1" hangingPunct="1"/>
            <a:r>
              <a:rPr lang="en-US" altLang="en-US" sz="1000"/>
              <a:t>Richard Slater (1854-1939)</a:t>
            </a:r>
          </a:p>
          <a:p>
            <a:pPr eaLnBrk="1" hangingPunct="1"/>
            <a:r>
              <a:rPr lang="en-US" altLang="en-US" sz="1000"/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4020449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263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329. I have glorious tidings of Jesus to tell, How he unto me hath done all things well. And I love him for stooping,  in sin when I fell, Where his strong arm of mercy did reach me.</dc:title>
  <dc:creator>Perth Fortress Salvos</dc:creator>
  <cp:lastModifiedBy>Narelle Wheaton</cp:lastModifiedBy>
  <cp:revision>3</cp:revision>
  <dcterms:created xsi:type="dcterms:W3CDTF">1999-01-14T06:27:46Z</dcterms:created>
  <dcterms:modified xsi:type="dcterms:W3CDTF">2023-07-09T03:58:45Z</dcterms:modified>
</cp:coreProperties>
</file>